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7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2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2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7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5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AD987-109D-42C2-8DD3-C7D0579FDF35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524C1-CE59-473F-B8BE-0EFC8888C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51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CS488 Project Objectives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“THE ROOM” By Anthony </a:t>
            </a:r>
            <a:r>
              <a:rPr lang="en-US" dirty="0" err="1" smtClean="0"/>
              <a:t>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4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Shadow mapping with point lights are used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80" y="2425700"/>
            <a:ext cx="5550513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the Scene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01" y="1430215"/>
            <a:ext cx="7073798" cy="531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61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8778"/>
            <a:ext cx="5575923" cy="4175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9" y="2178778"/>
            <a:ext cx="5586903" cy="41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4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Texture/Normal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2" y="1852954"/>
            <a:ext cx="5836572" cy="4371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4" y="1852954"/>
            <a:ext cx="6136663" cy="45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Perlin</a:t>
            </a:r>
            <a:r>
              <a:rPr lang="en-US" dirty="0" smtClean="0"/>
              <a:t>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98" y="1539570"/>
            <a:ext cx="9335803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5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19" y="1690688"/>
            <a:ext cx="6499562" cy="45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actual program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97" y="2755900"/>
            <a:ext cx="5125534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8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Synchonized</a:t>
            </a:r>
            <a:r>
              <a:rPr lang="en-US" dirty="0" smtClean="0"/>
              <a:t> 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actual program</a:t>
            </a:r>
          </a:p>
        </p:txBody>
      </p:sp>
    </p:spTree>
    <p:extLst>
      <p:ext uri="{BB962C8B-B14F-4D97-AF65-F5344CB8AC3E}">
        <p14:creationId xmlns:p14="http://schemas.microsoft.com/office/powerpoint/2010/main" val="175729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shading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351338"/>
          </a:xfrm>
        </p:spPr>
        <p:txBody>
          <a:bodyPr/>
          <a:lstStyle/>
          <a:p>
            <a:r>
              <a:rPr lang="en-US" dirty="0" smtClean="0"/>
              <a:t>Left/Middle is with normal map because I thought it looked better</a:t>
            </a:r>
          </a:p>
          <a:p>
            <a:r>
              <a:rPr lang="en-US" dirty="0" smtClean="0"/>
              <a:t>Right is without normal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5" y="2795588"/>
            <a:ext cx="3600809" cy="3025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24" y="3496939"/>
            <a:ext cx="4077269" cy="2324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93" y="3187701"/>
            <a:ext cx="4094018" cy="30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67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55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CS488 Project Objectives</vt:lpstr>
      <vt:lpstr>Modelling the Scene</vt:lpstr>
      <vt:lpstr>UI</vt:lpstr>
      <vt:lpstr>Texture/Normal Mapping</vt:lpstr>
      <vt:lpstr>Perlin Noise</vt:lpstr>
      <vt:lpstr>Particle Systems</vt:lpstr>
      <vt:lpstr>Animation</vt:lpstr>
      <vt:lpstr>Synchonized Sound</vt:lpstr>
      <vt:lpstr>Cell shading</vt:lpstr>
      <vt:lpstr>Shadows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CS488 Project Objectives</dc:title>
  <dc:creator>AT</dc:creator>
  <cp:lastModifiedBy>AT</cp:lastModifiedBy>
  <cp:revision>1</cp:revision>
  <dcterms:created xsi:type="dcterms:W3CDTF">2019-07-23T18:29:05Z</dcterms:created>
  <dcterms:modified xsi:type="dcterms:W3CDTF">2019-07-23T18:35:51Z</dcterms:modified>
</cp:coreProperties>
</file>